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query.nytimes.com/search/sitesearch" TargetMode="External"/><Relationship Id="rId7" Type="http://schemas.openxmlformats.org/officeDocument/2006/relationships/hyperlink" Target="https://www.publicagenda/org/" TargetMode="External"/><Relationship Id="rId2" Type="http://schemas.openxmlformats.org/officeDocument/2006/relationships/hyperlink" Target="http://www.idebate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sconstitution.net/consstop.html" TargetMode="External"/><Relationship Id="rId5" Type="http://schemas.openxmlformats.org/officeDocument/2006/relationships/hyperlink" Target="https://content.time.com/time/magazine/archives/advanced" TargetMode="External"/><Relationship Id="rId4" Type="http://schemas.openxmlformats.org/officeDocument/2006/relationships/hyperlink" Target="https://sssaclu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Argument essay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458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Schools should not block/filter the internet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8792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Grades for gym classes should count toward a student’s GPA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50170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Energy drinks should not be sold to anyone under 16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60775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Teachers should not be allowed to be “friends” or “followers” of students on Facebook, Twitter, Instagram, Snapchat, etc.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87733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Minors (people under 18) should be allowed to get a tattoo without a parent’s permission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38458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punishment for texting and driving should be the same as it is for drinking and driving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78863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434" y="0"/>
            <a:ext cx="92142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457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487" y="0"/>
            <a:ext cx="92503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890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351" y="0"/>
            <a:ext cx="95189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571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305" y="0"/>
            <a:ext cx="90954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511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675" y="0"/>
            <a:ext cx="52006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825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132" y="0"/>
            <a:ext cx="91715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682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Record Your Sources!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Create a document to copy and paste websites, images, videos, etc. </a:t>
            </a:r>
            <a:r>
              <a:rPr lang="en-US" sz="3600" b="1" u="sng" dirty="0" smtClean="0"/>
              <a:t>AS YOU SEARCH</a:t>
            </a:r>
            <a:endParaRPr lang="en-US" sz="3600" dirty="0" smtClean="0"/>
          </a:p>
          <a:p>
            <a:r>
              <a:rPr lang="en-US" sz="3600" dirty="0" smtClean="0"/>
              <a:t>It is easy to make a Works Cited page if you keep track of your sources from the beginning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533978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723900"/>
            <a:ext cx="9601200" cy="57340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To back up your reason, you will need recent and relevant data</a:t>
            </a:r>
          </a:p>
          <a:p>
            <a:r>
              <a:rPr lang="en-US" sz="3600" dirty="0" smtClean="0"/>
              <a:t>TIP: When searching the web, do NOT type a question into Google… (You will get results from sites like ask.com that may not have credible answers)</a:t>
            </a:r>
          </a:p>
          <a:p>
            <a:r>
              <a:rPr lang="en-US" sz="3600" dirty="0" smtClean="0"/>
              <a:t>INSTEAD: Type your </a:t>
            </a:r>
            <a:r>
              <a:rPr lang="en-US" sz="3600" i="1" dirty="0" smtClean="0"/>
              <a:t>reason</a:t>
            </a:r>
            <a:r>
              <a:rPr lang="en-US" sz="3600" dirty="0" smtClean="0"/>
              <a:t> directly into the search. This way you will find results that have similar opinions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20400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19100"/>
            <a:ext cx="9601200" cy="14859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Credible Websites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33550"/>
            <a:ext cx="10687050" cy="493395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iDebate</a:t>
            </a:r>
            <a:r>
              <a:rPr lang="en-US" sz="3600" dirty="0" smtClean="0"/>
              <a:t>: </a:t>
            </a:r>
            <a:r>
              <a:rPr lang="en-US" dirty="0" smtClean="0">
                <a:hlinkClick r:id="rId2"/>
              </a:rPr>
              <a:t>www.idebate.org</a:t>
            </a:r>
            <a:endParaRPr lang="en-US" dirty="0" smtClean="0"/>
          </a:p>
          <a:p>
            <a:r>
              <a:rPr lang="en-US" sz="3600" dirty="0" smtClean="0"/>
              <a:t>NY Times: </a:t>
            </a:r>
            <a:r>
              <a:rPr lang="en-US" dirty="0" smtClean="0">
                <a:hlinkClick r:id="rId3"/>
              </a:rPr>
              <a:t>http://query.nytimes.com/search/sitesearch</a:t>
            </a:r>
            <a:endParaRPr lang="en-US" dirty="0" smtClean="0"/>
          </a:p>
          <a:p>
            <a:r>
              <a:rPr lang="en-US" sz="3600" dirty="0" smtClean="0"/>
              <a:t>American Civil Liberties Union: </a:t>
            </a:r>
            <a:r>
              <a:rPr lang="en-US" dirty="0" smtClean="0">
                <a:hlinkClick r:id="rId4"/>
              </a:rPr>
              <a:t>https://sssaclu.org</a:t>
            </a:r>
            <a:endParaRPr lang="en-US" dirty="0" smtClean="0"/>
          </a:p>
          <a:p>
            <a:r>
              <a:rPr lang="en-US" sz="3600" dirty="0" smtClean="0"/>
              <a:t>Time magazine: </a:t>
            </a:r>
            <a:r>
              <a:rPr lang="en-US" dirty="0" smtClean="0">
                <a:hlinkClick r:id="rId5"/>
              </a:rPr>
              <a:t>https://content.time.com/time/magazine/archives/advanced</a:t>
            </a:r>
            <a:endParaRPr lang="en-US" dirty="0" smtClean="0"/>
          </a:p>
          <a:p>
            <a:r>
              <a:rPr lang="en-US" sz="3600" dirty="0" smtClean="0"/>
              <a:t>US Constitution- Constitutional Topics: </a:t>
            </a:r>
            <a:r>
              <a:rPr lang="en-US" dirty="0" smtClean="0">
                <a:hlinkClick r:id="rId6"/>
              </a:rPr>
              <a:t>https://www.usconstitution.net/consstop.html</a:t>
            </a:r>
            <a:endParaRPr lang="en-US" dirty="0" smtClean="0"/>
          </a:p>
          <a:p>
            <a:r>
              <a:rPr lang="en-US" sz="3600" dirty="0" smtClean="0"/>
              <a:t>Public Agenda: </a:t>
            </a:r>
            <a:r>
              <a:rPr lang="en-US" dirty="0" smtClean="0">
                <a:hlinkClick r:id="rId7"/>
              </a:rPr>
              <a:t>https://www.publicagenda/org/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3980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498" y="95249"/>
            <a:ext cx="3077004" cy="6192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975" y="0"/>
            <a:ext cx="520065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848" y="965765"/>
            <a:ext cx="2810304" cy="573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80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44" y="2114550"/>
            <a:ext cx="10803436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920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268" y="0"/>
            <a:ext cx="71061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597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What does your gut say?</a:t>
            </a: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Argument Writing Topics and Reactions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707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Building Your Argument: Directions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For each claim, respond to the statement:</a:t>
            </a:r>
          </a:p>
          <a:p>
            <a:pPr lvl="1"/>
            <a:r>
              <a:rPr lang="en-US" sz="3600" dirty="0" smtClean="0"/>
              <a:t>Do you agree or disagree? Why?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09789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Cell phones should be banned from all classrooms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02649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Schools should ban the sales of all soft drinks and junk food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6622662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1106</TotalTime>
  <Words>289</Words>
  <Application>Microsoft Office PowerPoint</Application>
  <PresentationFormat>Widescreen</PresentationFormat>
  <Paragraphs>28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Franklin Gothic Book</vt:lpstr>
      <vt:lpstr>Crop</vt:lpstr>
      <vt:lpstr>Argument essay</vt:lpstr>
      <vt:lpstr>PowerPoint Presentation</vt:lpstr>
      <vt:lpstr>PowerPoint Presentation</vt:lpstr>
      <vt:lpstr>PowerPoint Presentation</vt:lpstr>
      <vt:lpstr>PowerPoint Presentation</vt:lpstr>
      <vt:lpstr>What does your gut say?</vt:lpstr>
      <vt:lpstr>Building Your Argument: Directions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Record Your Sources!</vt:lpstr>
      <vt:lpstr>PowerPoint Presentation</vt:lpstr>
      <vt:lpstr>Credible Websites</vt:lpstr>
    </vt:vector>
  </TitlesOfParts>
  <Company>BVSD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 essay</dc:title>
  <dc:creator>Bryant  Maggie</dc:creator>
  <cp:lastModifiedBy>Canfield  Dan</cp:lastModifiedBy>
  <cp:revision>18</cp:revision>
  <dcterms:created xsi:type="dcterms:W3CDTF">2016-04-08T19:51:38Z</dcterms:created>
  <dcterms:modified xsi:type="dcterms:W3CDTF">2016-04-11T19:53:46Z</dcterms:modified>
</cp:coreProperties>
</file>