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9"/>
  </p:handoutMasterIdLst>
  <p:sldIdLst>
    <p:sldId id="256" r:id="rId2"/>
    <p:sldId id="276" r:id="rId3"/>
    <p:sldId id="279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9" r:id="rId13"/>
    <p:sldId id="300" r:id="rId14"/>
    <p:sldId id="303" r:id="rId15"/>
    <p:sldId id="302" r:id="rId16"/>
    <p:sldId id="301" r:id="rId17"/>
    <p:sldId id="304" r:id="rId18"/>
    <p:sldId id="305" r:id="rId19"/>
    <p:sldId id="306" r:id="rId20"/>
    <p:sldId id="307" r:id="rId21"/>
    <p:sldId id="287" r:id="rId22"/>
    <p:sldId id="289" r:id="rId23"/>
    <p:sldId id="309" r:id="rId24"/>
    <p:sldId id="308" r:id="rId25"/>
    <p:sldId id="290" r:id="rId26"/>
    <p:sldId id="291" r:id="rId27"/>
    <p:sldId id="293" r:id="rId28"/>
    <p:sldId id="292" r:id="rId29"/>
    <p:sldId id="310" r:id="rId30"/>
    <p:sldId id="288" r:id="rId31"/>
    <p:sldId id="294" r:id="rId32"/>
    <p:sldId id="295" r:id="rId33"/>
    <p:sldId id="296" r:id="rId34"/>
    <p:sldId id="297" r:id="rId35"/>
    <p:sldId id="298" r:id="rId36"/>
    <p:sldId id="311" r:id="rId37"/>
    <p:sldId id="312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D5EE-A0BF-447E-99F0-3242D4101B5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81FB-B6AE-41E6-8B0F-96A02768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0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36" y="0"/>
            <a:ext cx="58465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73" y="-76343"/>
            <a:ext cx="5257800" cy="69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paragraph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Rebuttal to a Counterclaim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75" y="1"/>
            <a:ext cx="536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36" y="0"/>
            <a:ext cx="523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09" y="0"/>
            <a:ext cx="526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86" y="0"/>
            <a:ext cx="521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78" y="0"/>
            <a:ext cx="5965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1" y="1621069"/>
            <a:ext cx="9012952" cy="3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52" y="1631372"/>
            <a:ext cx="9125146" cy="34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paragraphs </a:t>
            </a:r>
            <a:br>
              <a:rPr lang="en-US" dirty="0" smtClean="0"/>
            </a:br>
            <a:r>
              <a:rPr lang="en-US" dirty="0" smtClean="0"/>
              <a:t>1 &amp;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to Support Your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80" y="1693718"/>
            <a:ext cx="8443289" cy="35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53" y="0"/>
            <a:ext cx="576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2" y="0"/>
            <a:ext cx="5534797" cy="1362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43" y="1266045"/>
            <a:ext cx="5239481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50" y="0"/>
            <a:ext cx="8205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53" y="0"/>
            <a:ext cx="76557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4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65" y="0"/>
            <a:ext cx="8241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27" y="0"/>
            <a:ext cx="81877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74" y="0"/>
            <a:ext cx="822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40" y="1517073"/>
            <a:ext cx="9758587" cy="39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50" y="1462789"/>
            <a:ext cx="9015261" cy="40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71" y="0"/>
            <a:ext cx="576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2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" y="0"/>
            <a:ext cx="7135800" cy="1340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84" y="993190"/>
            <a:ext cx="4930923" cy="58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55" y="0"/>
            <a:ext cx="7255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2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75" y="-15909"/>
            <a:ext cx="7284489" cy="6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3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69" y="0"/>
            <a:ext cx="72808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3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9" y="0"/>
            <a:ext cx="72940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34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64" y="0"/>
            <a:ext cx="7255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27" y="1631373"/>
            <a:ext cx="9601200" cy="4135582"/>
          </a:xfrm>
        </p:spPr>
        <p:txBody>
          <a:bodyPr>
            <a:normAutofit/>
          </a:bodyPr>
          <a:lstStyle/>
          <a:p>
            <a:r>
              <a:rPr lang="en-US" dirty="0" smtClean="0"/>
              <a:t>Body Paragraph #1 = Reason #1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Body Paragraph #2 = Reason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31" y="305406"/>
            <a:ext cx="8597977" cy="63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8" y="0"/>
            <a:ext cx="5943599" cy="68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64" y="-517"/>
            <a:ext cx="5929300" cy="68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36" y="-57108"/>
            <a:ext cx="5922401" cy="69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69" y="-24436"/>
            <a:ext cx="5888058" cy="68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1425</TotalTime>
  <Words>28</Words>
  <Application>Microsoft Office PowerPoint</Application>
  <PresentationFormat>Widescreen</PresentationFormat>
  <Paragraphs>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Calibri</vt:lpstr>
      <vt:lpstr>Franklin Gothic Book</vt:lpstr>
      <vt:lpstr>Crop</vt:lpstr>
      <vt:lpstr>Argument essay</vt:lpstr>
      <vt:lpstr>Body paragraphs  1 &amp; 2</vt:lpstr>
      <vt:lpstr>PowerPoint Presentation</vt:lpstr>
      <vt:lpstr>Body Paragraph #1 = Reason #1  and   Body Paragraph #2 = Reason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paragraph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BVSD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essay</dc:title>
  <dc:creator>Bryant  Maggie</dc:creator>
  <cp:lastModifiedBy>Canfield  Dan</cp:lastModifiedBy>
  <cp:revision>40</cp:revision>
  <dcterms:created xsi:type="dcterms:W3CDTF">2016-04-08T19:51:38Z</dcterms:created>
  <dcterms:modified xsi:type="dcterms:W3CDTF">2016-04-21T13:46:42Z</dcterms:modified>
</cp:coreProperties>
</file>